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340" r:id="rId3"/>
    <p:sldId id="342" r:id="rId4"/>
    <p:sldId id="345" r:id="rId5"/>
    <p:sldId id="346" r:id="rId6"/>
    <p:sldId id="347" r:id="rId7"/>
    <p:sldId id="325" r:id="rId8"/>
    <p:sldId id="330" r:id="rId9"/>
    <p:sldId id="338" r:id="rId10"/>
    <p:sldId id="328" r:id="rId11"/>
    <p:sldId id="333" r:id="rId12"/>
    <p:sldId id="332" r:id="rId13"/>
    <p:sldId id="33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7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00"/>
    <a:srgbClr val="00FF99"/>
    <a:srgbClr val="66FFFF"/>
    <a:srgbClr val="CC00FF"/>
    <a:srgbClr val="0000FF"/>
    <a:srgbClr val="FFFF99"/>
    <a:srgbClr val="99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2" autoAdjust="0"/>
  </p:normalViewPr>
  <p:slideViewPr>
    <p:cSldViewPr>
      <p:cViewPr varScale="1">
        <p:scale>
          <a:sx n="57" d="100"/>
          <a:sy n="57" d="100"/>
        </p:scale>
        <p:origin x="-82" y="-456"/>
      </p:cViewPr>
      <p:guideLst>
        <p:guide orient="horz" pos="217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81D07A9-E4CE-489C-BD10-8E40B52375D3}" type="datetimeFigureOut">
              <a:rPr lang="en-US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D31DDBE-9384-499C-823F-A13696C847B4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525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0EAB3-2031-4989-9F31-E5FFFB15B07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6A2E1-116A-47FC-9F34-66B92B81BFFA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15C1-ED22-4527-AF77-2B9EC8FB44E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682F-3ADD-457D-89B6-88711A5C26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F78E81E-6F32-4DD5-9DB6-A5EA33926E3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13B66-6405-4CF3-B666-E098E786E28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8A7AC-2140-49A3-B93F-4E1E882CD0D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0C27-D7D8-4CD7-A5EC-54240D3FD0C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C74F4-C5BC-490B-B262-2DEFA6D70FC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990BB-2C51-4F5F-AC64-5538ABEAC7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0D020B30-3725-4688-A821-CDA07CB6CED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0725C45D-E48E-47EC-9716-3AC3B330BB12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005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slide" Target="slide4.xm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6.gif"/><Relationship Id="rId4" Type="http://schemas.openxmlformats.org/officeDocument/2006/relationships/slide" Target="slide4.xml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6.gif"/><Relationship Id="rId4" Type="http://schemas.openxmlformats.org/officeDocument/2006/relationships/slide" Target="slide4.xml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21.png"/><Relationship Id="rId3" Type="http://schemas.openxmlformats.org/officeDocument/2006/relationships/image" Target="../media/image110.png"/><Relationship Id="rId7" Type="http://schemas.openxmlformats.org/officeDocument/2006/relationships/image" Target="../media/image150.png"/><Relationship Id="rId17" Type="http://schemas.openxmlformats.org/officeDocument/2006/relationships/image" Target="../media/image24.png"/><Relationship Id="rId2" Type="http://schemas.openxmlformats.org/officeDocument/2006/relationships/image" Target="../media/image3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9.png"/><Relationship Id="rId5" Type="http://schemas.openxmlformats.org/officeDocument/2006/relationships/image" Target="../media/image130.png"/><Relationship Id="rId15" Type="http://schemas.openxmlformats.org/officeDocument/2006/relationships/image" Target="../media/image20.png"/><Relationship Id="rId10" Type="http://schemas.openxmlformats.org/officeDocument/2006/relationships/image" Target="../media/image180.png"/><Relationship Id="rId4" Type="http://schemas.openxmlformats.org/officeDocument/2006/relationships/image" Target="../media/image120.png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3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0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86182" y="1595836"/>
            <a:ext cx="1500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2842" y="2514600"/>
            <a:ext cx="6553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3808" y="335756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131)  </a:t>
            </a:r>
            <a:endParaRPr lang="en-US" sz="4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665202"/>
            <a:ext cx="8143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tìm số hạng ch</a:t>
            </a:r>
            <a:r>
              <a:rPr lang="vi-VN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biết ta làm thế nào?</a:t>
            </a:r>
            <a:endParaRPr lang="en-US" sz="3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143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744" y="1981200"/>
            <a:ext cx="8143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tìm số bị trừ ch</a:t>
            </a:r>
            <a:r>
              <a:rPr lang="vi-VN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biết ta làm thế nào?</a:t>
            </a:r>
            <a:endParaRPr lang="en-US" sz="3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56002"/>
            <a:ext cx="8143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tìm số trừ ch</a:t>
            </a:r>
            <a:r>
              <a:rPr lang="vi-VN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biết ta làm thế nào?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276600"/>
            <a:ext cx="8143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355" y="1914435"/>
            <a:ext cx="8143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6" grpId="0"/>
      <p:bldP spid="6" grpId="1"/>
      <p:bldP spid="7" grpId="0"/>
      <p:bldP spid="7" grpId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1" y="36943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3616" y="665382"/>
            <a:ext cx="7685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HP001 4 hàng" panose="020B0603050302020204" pitchFamily="34" charset="0"/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  <a:latin typeface="HP001 4 hàng" panose="020B0603050302020204" pitchFamily="34" charset="0"/>
              </a:rPr>
              <a:t> 4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</a:rPr>
              <a:t>: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Tính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bằng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cách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thuận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tiện</a:t>
            </a:r>
            <a:r>
              <a:rPr lang="en-US" sz="28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nhất</a:t>
            </a:r>
            <a:endParaRPr lang="en-US" sz="2800" b="1" dirty="0">
              <a:solidFill>
                <a:srgbClr val="FFFF00"/>
              </a:solidFill>
              <a:latin typeface="#9Slide03 AmpleSoft Bold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43236" y="1124744"/>
            <a:ext cx="576436" cy="0"/>
          </a:xfrm>
          <a:prstGeom prst="line">
            <a:avLst/>
          </a:prstGeom>
          <a:ln w="381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07040" y="1124744"/>
            <a:ext cx="2221144" cy="0"/>
          </a:xfrm>
          <a:prstGeom prst="line">
            <a:avLst/>
          </a:prstGeom>
          <a:ln w="381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766935" y="1627606"/>
                <a:ext cx="3439533" cy="8017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den>
                    </m:f>
                  </m:oMath>
                </a14:m>
                <a:endParaRPr lang="en-US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6935" y="1627606"/>
                <a:ext cx="3439533" cy="801758"/>
              </a:xfrm>
              <a:prstGeom prst="rect">
                <a:avLst/>
              </a:prstGeom>
              <a:blipFill>
                <a:blip r:embed="rId3"/>
                <a:stretch>
                  <a:fillRect l="-4610" b="-98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762000" y="3714063"/>
                <a:ext cx="2905472" cy="8017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den>
                    </m:f>
                    <m:r>
                      <a:rPr lang="en-US" altLang="en-US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den>
                    </m:f>
                  </m:oMath>
                </a14:m>
                <a:endParaRPr lang="en-US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3714063"/>
                <a:ext cx="2905472" cy="801758"/>
              </a:xfrm>
              <a:prstGeom prst="rect">
                <a:avLst/>
              </a:prstGeom>
              <a:blipFill>
                <a:blip r:embed="rId4"/>
                <a:stretch>
                  <a:fillRect l="-5241" b="-98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757064" y="4629081"/>
                <a:ext cx="1457672" cy="8017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𝟑𝟗</m:t>
                        </m:r>
                      </m:num>
                      <m:den>
                        <m: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den>
                    </m:f>
                    <m:r>
                      <a:rPr lang="en-US" altLang="en-US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7064" y="4629081"/>
                <a:ext cx="1457672" cy="801758"/>
              </a:xfrm>
              <a:prstGeom prst="rect">
                <a:avLst/>
              </a:prstGeom>
              <a:blipFill>
                <a:blip r:embed="rId5"/>
                <a:stretch>
                  <a:fillRect l="-10460" b="-98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"/>
              <p:cNvSpPr txBox="1">
                <a:spLocks noChangeArrowheads="1"/>
              </p:cNvSpPr>
              <p:nvPr/>
            </p:nvSpPr>
            <p:spPr bwMode="auto">
              <a:xfrm>
                <a:off x="5111607" y="1642393"/>
                <a:ext cx="2905472" cy="8036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num>
                      <m:den>
                        <m: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11607" y="1642393"/>
                <a:ext cx="2905472" cy="803682"/>
              </a:xfrm>
              <a:prstGeom prst="rect">
                <a:avLst/>
              </a:prstGeom>
              <a:blipFill>
                <a:blip r:embed="rId6"/>
                <a:stretch>
                  <a:fillRect l="-5462" b="-98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5334000" y="3694292"/>
                <a:ext cx="2905472" cy="8036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3694292"/>
                <a:ext cx="2905472" cy="803682"/>
              </a:xfrm>
              <a:prstGeom prst="rect">
                <a:avLst/>
              </a:prstGeom>
              <a:blipFill>
                <a:blip r:embed="rId7"/>
                <a:stretch>
                  <a:fillRect l="-5241" b="-98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5334000" y="3694292"/>
                <a:ext cx="2905472" cy="8109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3694292"/>
                <a:ext cx="2905472" cy="810991"/>
              </a:xfrm>
              <a:prstGeom prst="rect">
                <a:avLst/>
              </a:prstGeom>
              <a:blipFill>
                <a:blip r:embed="rId8"/>
                <a:stretch>
                  <a:fillRect l="-5241" b="-97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2000" y="2636613"/>
                <a:ext cx="3444469" cy="829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𝟏𝟐</m:t>
                            </m:r>
                          </m:num>
                          <m:den>
                            <m:r>
                              <a:rPr lang="en-US" sz="3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𝟏𝟕</m:t>
                            </m:r>
                          </m:den>
                        </m:f>
                        <m:r>
                          <a:rPr lang="en-US" sz="32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f>
                          <m:fPr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num>
                          <m:den>
                            <m:r>
                              <a:rPr lang="en-US" sz="3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𝟏𝟕</m:t>
                            </m:r>
                          </m:den>
                        </m:f>
                      </m:e>
                    </m:d>
                    <m:r>
                      <a:rPr lang="en-US" sz="32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den>
                    </m:f>
                    <m:r>
                      <a:rPr lang="en-US" sz="32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36613"/>
                <a:ext cx="3444469" cy="829330"/>
              </a:xfrm>
              <a:prstGeom prst="rect">
                <a:avLst/>
              </a:prstGeom>
              <a:blipFill>
                <a:blip r:embed="rId9"/>
                <a:stretch>
                  <a:fillRect l="-4425" b="-8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65776" y="2636613"/>
                <a:ext cx="3238672" cy="829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en-US" sz="3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𝟏𝟐</m:t>
                            </m:r>
                          </m:den>
                        </m:f>
                        <m:r>
                          <a:rPr lang="en-US" sz="32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f>
                          <m:fPr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𝟏𝟑</m:t>
                            </m:r>
                          </m:num>
                          <m:den>
                            <m:r>
                              <a:rPr lang="en-US" sz="3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𝟏𝟐</m:t>
                            </m:r>
                          </m:den>
                        </m:f>
                      </m:e>
                    </m:d>
                  </m:oMath>
                </a14:m>
                <a:endParaRPr lang="en-US" sz="3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776" y="2636613"/>
                <a:ext cx="3238672" cy="829330"/>
              </a:xfrm>
              <a:prstGeom prst="rect">
                <a:avLst/>
              </a:prstGeom>
              <a:blipFill>
                <a:blip r:embed="rId10"/>
                <a:stretch>
                  <a:fillRect l="-4708" b="-8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7288243" y="4745433"/>
                <a:ext cx="1457672" cy="8017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𝟑𝟏</m:t>
                        </m:r>
                      </m:num>
                      <m:den>
                        <m: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en-US" altLang="en-US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8243" y="4745433"/>
                <a:ext cx="1457672" cy="801758"/>
              </a:xfrm>
              <a:prstGeom prst="rect">
                <a:avLst/>
              </a:prstGeom>
              <a:blipFill>
                <a:blip r:embed="rId11"/>
                <a:stretch>
                  <a:fillRect l="-10879" b="-98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5243837" y="4708374"/>
                <a:ext cx="2905472" cy="8109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</m:oMath>
                </a14:m>
                <a:endParaRPr lang="en-US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3837" y="4708374"/>
                <a:ext cx="2905472" cy="810991"/>
              </a:xfrm>
              <a:prstGeom prst="rect">
                <a:avLst/>
              </a:prstGeom>
              <a:blipFill>
                <a:blip r:embed="rId12"/>
                <a:stretch>
                  <a:fillRect l="-5241" b="-97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4572000" y="1484784"/>
            <a:ext cx="0" cy="419464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9" grpId="0" animBg="1"/>
      <p:bldP spid="19" grpId="1" animBg="1"/>
      <p:bldP spid="20" grpId="0" animBg="1"/>
      <p:bldP spid="4" grpId="0"/>
      <p:bldP spid="7" grpId="0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85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4303" y="620020"/>
            <a:ext cx="166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HP001 4 hàng" panose="020B0603050302020204" pitchFamily="34" charset="0"/>
              </a:rPr>
              <a:t>Bài</a:t>
            </a:r>
            <a:r>
              <a:rPr lang="en-US" sz="2800" b="1" u="sng" dirty="0">
                <a:solidFill>
                  <a:srgbClr val="FFFF00"/>
                </a:solidFill>
                <a:latin typeface="HP001 4 hàng" panose="020B0603050302020204" pitchFamily="34" charset="0"/>
              </a:rPr>
              <a:t> 5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</a:rPr>
              <a:t>: </a:t>
            </a:r>
            <a:endParaRPr lang="en-US" sz="2800" b="1" dirty="0">
              <a:solidFill>
                <a:srgbClr val="FFFF00"/>
              </a:solidFill>
              <a:latin typeface="#9Slide03 AmpleSoft Bold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399" y="3991587"/>
            <a:ext cx="29767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753587"/>
            <a:ext cx="2438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3276600" y="3861048"/>
                <a:ext cx="2616695" cy="8036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sinh</a:t>
                </a:r>
                <a:endParaRPr lang="en-US" altLang="en-US" sz="28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3861048"/>
                <a:ext cx="2616695" cy="803682"/>
              </a:xfrm>
              <a:prstGeom prst="rect">
                <a:avLst/>
              </a:prstGeom>
              <a:blipFill>
                <a:blip r:embed="rId3"/>
                <a:stretch>
                  <a:fillRect b="-53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3250705" y="4623048"/>
                <a:ext cx="2616695" cy="8017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sinh</a:t>
                </a:r>
                <a:endParaRPr lang="en-US" altLang="en-US" sz="28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0705" y="4623048"/>
                <a:ext cx="2616695" cy="801758"/>
              </a:xfrm>
              <a:prstGeom prst="rect">
                <a:avLst/>
              </a:prstGeom>
              <a:blipFill>
                <a:blip r:embed="rId4"/>
                <a:stretch>
                  <a:fillRect b="-53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/>
          <p:cNvSpPr/>
          <p:nvPr/>
        </p:nvSpPr>
        <p:spPr>
          <a:xfrm>
            <a:off x="5633866" y="4220187"/>
            <a:ext cx="157334" cy="879219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864693" y="4145994"/>
            <a:ext cx="27813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… </a:t>
            </a:r>
            <a:r>
              <a:rPr lang="en-US" altLang="en-US" sz="28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tổng</a:t>
            </a:r>
            <a:r>
              <a:rPr lang="en-US" altLang="en-US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cả</a:t>
            </a:r>
            <a:r>
              <a:rPr lang="en-US" altLang="en-US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lớp</a:t>
            </a:r>
            <a:r>
              <a:rPr lang="en-US" altLang="en-US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11742" y="3244334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1738312" y="654310"/>
            <a:ext cx="88000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altLang="en-US" sz="2800" b="1" dirty="0">
              <a:solidFill>
                <a:schemeClr val="bg1"/>
              </a:solidFill>
              <a:latin typeface="Colonna MT" panose="04020805060202030203" pitchFamily="82" charset="0"/>
              <a:cs typeface="Times New Roman" panose="02020603050405020304" pitchFamily="18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557212" y="1295000"/>
            <a:ext cx="5581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5709752" y="1316861"/>
            <a:ext cx="31023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533399" y="1953523"/>
            <a:ext cx="8068225" cy="108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546784" y="416575"/>
                <a:ext cx="49885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784" y="416575"/>
                <a:ext cx="498855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137721" y="1156538"/>
                <a:ext cx="49885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721" y="1156538"/>
                <a:ext cx="498855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218136" y="2634780"/>
            <a:ext cx="1872208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                        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2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9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1920" y="238185"/>
            <a:ext cx="1872208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                        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317387"/>
            <a:ext cx="7965132" cy="1137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Tin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Anh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chiếm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phần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5"/>
              <p:cNvSpPr txBox="1"/>
              <p:nvPr/>
            </p:nvSpPr>
            <p:spPr>
              <a:xfrm>
                <a:off x="509612" y="2829679"/>
                <a:ext cx="7776864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( 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ố 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ọ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𝒔𝒊𝒏𝒉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12" y="2829679"/>
                <a:ext cx="7776864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7"/>
          <p:cNvSpPr/>
          <p:nvPr/>
        </p:nvSpPr>
        <p:spPr>
          <a:xfrm>
            <a:off x="1229692" y="4054831"/>
            <a:ext cx="1830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5"/>
              <p:cNvSpPr txBox="1"/>
              <p:nvPr/>
            </p:nvSpPr>
            <p:spPr>
              <a:xfrm>
                <a:off x="899592" y="3935149"/>
                <a:ext cx="7776864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( 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ố 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ọ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𝒔𝒊𝒏𝒉</m:t>
                      </m:r>
                      <m:r>
                        <a:rPr lang="en-US" sz="3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935149"/>
                <a:ext cx="7776864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54165" y="1712004"/>
            <a:ext cx="421334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</a:rPr>
              <a:t>TRÒ CHƠI </a:t>
            </a:r>
          </a:p>
        </p:txBody>
      </p:sp>
      <p:pic>
        <p:nvPicPr>
          <p:cNvPr id="8195" name="Picture 5" descr="nhom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391275" y="57150"/>
            <a:ext cx="7524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nhom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130425" y="-114300"/>
            <a:ext cx="7524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nhom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885825"/>
            <a:ext cx="7620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3" descr="nhom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88300" y="738188"/>
            <a:ext cx="7620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55576" y="3200400"/>
            <a:ext cx="763284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</a:rPr>
              <a:t>Ai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</a:rPr>
              <a:t>nhanh</a:t>
            </a:r>
            <a:r>
              <a:rPr lang="en-US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</a:rPr>
              <a:t> – Ai </a:t>
            </a:r>
            <a:r>
              <a:rPr lang="en-US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</a:rPr>
              <a:t>đúng</a:t>
            </a:r>
            <a:endParaRPr lang="en-US" sz="6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92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9" y="0"/>
            <a:ext cx="9144000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361656" y="2552170"/>
            <a:ext cx="838200" cy="9461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0243" name="Picture 64" descr="HOA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5448300"/>
            <a:ext cx="12192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828800" y="533400"/>
            <a:ext cx="1676400" cy="9906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en-US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4285004" y="628055"/>
                <a:ext cx="2961911" cy="1080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num>
                      <m:den>
                        <m:r>
                          <a:rPr lang="en-US" altLang="en-US" sz="44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4400" b="1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400" b="1" i="1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en-US" altLang="en-US" sz="4400" b="1" dirty="0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5004" y="628055"/>
                <a:ext cx="2961911" cy="1080424"/>
              </a:xfrm>
              <a:prstGeom prst="rect">
                <a:avLst/>
              </a:prstGeom>
              <a:blipFill>
                <a:blip r:embed="rId6"/>
                <a:stretch>
                  <a:fillRect b="-12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3186522" y="2276872"/>
                <a:ext cx="841521" cy="136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400" b="1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4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altLang="en-US" sz="4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6522" y="2276872"/>
                <a:ext cx="841521" cy="13644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"/>
              <p:cNvSpPr txBox="1">
                <a:spLocks noChangeArrowheads="1"/>
              </p:cNvSpPr>
              <p:nvPr/>
            </p:nvSpPr>
            <p:spPr bwMode="auto">
              <a:xfrm>
                <a:off x="6754815" y="2348880"/>
                <a:ext cx="841521" cy="136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altLang="en-US" sz="4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altLang="en-US" sz="4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4815" y="2348880"/>
                <a:ext cx="841521" cy="13644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4"/>
              <p:cNvSpPr txBox="1">
                <a:spLocks noChangeArrowheads="1"/>
              </p:cNvSpPr>
              <p:nvPr/>
            </p:nvSpPr>
            <p:spPr bwMode="auto">
              <a:xfrm>
                <a:off x="4568311" y="4293019"/>
                <a:ext cx="841521" cy="136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𝟒𝟎</m:t>
                          </m:r>
                        </m:num>
                        <m:den>
                          <m:r>
                            <a:rPr lang="en-US" altLang="en-US" sz="4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altLang="en-US" sz="4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8311" y="4293019"/>
                <a:ext cx="841521" cy="13644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5668723" y="2581425"/>
            <a:ext cx="838200" cy="9461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81400" y="4502150"/>
            <a:ext cx="838200" cy="9461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365345" y="2552170"/>
            <a:ext cx="838200" cy="9461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A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9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4" grpId="0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9" y="0"/>
            <a:ext cx="9144000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361656" y="2552170"/>
            <a:ext cx="838200" cy="9461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0243" name="Picture 64" descr="HOA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5448300"/>
            <a:ext cx="12192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828800" y="533400"/>
            <a:ext cx="1676400" cy="9906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en-US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4285004" y="628055"/>
                <a:ext cx="2961911" cy="1112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𝟑𝟏</m:t>
                        </m:r>
                      </m:num>
                      <m:den>
                        <m: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altLang="en-US" sz="4400" b="1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400" b="1" i="1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sz="4400" b="1" dirty="0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5004" y="628055"/>
                <a:ext cx="2961911" cy="1112997"/>
              </a:xfrm>
              <a:prstGeom prst="rect">
                <a:avLst/>
              </a:prstGeom>
              <a:blipFill>
                <a:blip r:embed="rId6"/>
                <a:stretch>
                  <a:fillRect b="-76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3186522" y="2276872"/>
                <a:ext cx="841521" cy="136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𝟐𝟕</m:t>
                          </m:r>
                        </m:num>
                        <m:den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𝟑𝟔</m:t>
                          </m:r>
                        </m:den>
                      </m:f>
                    </m:oMath>
                  </m:oMathPara>
                </a14:m>
                <a:endParaRPr lang="en-US" altLang="en-US" sz="4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6522" y="2276872"/>
                <a:ext cx="841521" cy="13644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"/>
              <p:cNvSpPr txBox="1">
                <a:spLocks noChangeArrowheads="1"/>
              </p:cNvSpPr>
              <p:nvPr/>
            </p:nvSpPr>
            <p:spPr bwMode="auto">
              <a:xfrm>
                <a:off x="6754815" y="2348880"/>
                <a:ext cx="841521" cy="136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𝟑𝟔</m:t>
                          </m:r>
                        </m:den>
                      </m:f>
                    </m:oMath>
                  </m:oMathPara>
                </a14:m>
                <a:endParaRPr lang="en-US" altLang="en-US" sz="4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4815" y="2348880"/>
                <a:ext cx="841521" cy="13644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4"/>
              <p:cNvSpPr txBox="1">
                <a:spLocks noChangeArrowheads="1"/>
              </p:cNvSpPr>
              <p:nvPr/>
            </p:nvSpPr>
            <p:spPr bwMode="auto">
              <a:xfrm>
                <a:off x="4568311" y="4293019"/>
                <a:ext cx="841521" cy="136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altLang="en-US" sz="4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8311" y="4293019"/>
                <a:ext cx="841521" cy="13644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5668723" y="2581425"/>
            <a:ext cx="838200" cy="9461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81400" y="4502150"/>
            <a:ext cx="838200" cy="9461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65034" y="2607882"/>
            <a:ext cx="838200" cy="9461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1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4" grpId="0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6" y="0"/>
            <a:ext cx="9144000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361656" y="2552170"/>
            <a:ext cx="838200" cy="9461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0243" name="Picture 64" descr="HOA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5448300"/>
            <a:ext cx="12192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1828800" y="533400"/>
            <a:ext cx="1676400" cy="9906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Tính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r>
              <a:rPr lang="en-US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4285004" y="628055"/>
                <a:ext cx="2961911" cy="106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4400" b="1" dirty="0" smtClean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4 -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400" b="1" i="1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4400" b="1" dirty="0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5004" y="628055"/>
                <a:ext cx="2961911" cy="1068562"/>
              </a:xfrm>
              <a:prstGeom prst="rect">
                <a:avLst/>
              </a:prstGeom>
              <a:blipFill>
                <a:blip r:embed="rId6"/>
                <a:stretch>
                  <a:fillRect l="-8436" b="-125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3186522" y="2276872"/>
                <a:ext cx="841521" cy="136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altLang="en-US" sz="4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6522" y="2276872"/>
                <a:ext cx="841521" cy="13644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"/>
              <p:cNvSpPr txBox="1">
                <a:spLocks noChangeArrowheads="1"/>
              </p:cNvSpPr>
              <p:nvPr/>
            </p:nvSpPr>
            <p:spPr bwMode="auto">
              <a:xfrm>
                <a:off x="4532865" y="4286126"/>
                <a:ext cx="841521" cy="1378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altLang="en-US" sz="4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2865" y="4286126"/>
                <a:ext cx="841521" cy="13781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4"/>
              <p:cNvSpPr txBox="1">
                <a:spLocks noChangeArrowheads="1"/>
              </p:cNvSpPr>
              <p:nvPr/>
            </p:nvSpPr>
            <p:spPr bwMode="auto">
              <a:xfrm>
                <a:off x="6563180" y="2343039"/>
                <a:ext cx="841521" cy="136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altLang="en-US" sz="44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3180" y="2343039"/>
                <a:ext cx="841521" cy="13644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5668723" y="2581425"/>
            <a:ext cx="838200" cy="9461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81400" y="4502150"/>
            <a:ext cx="838200" cy="9461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18956" y="4470356"/>
            <a:ext cx="838200" cy="9461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E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C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5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4" grpId="0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3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3153" y="699691"/>
            <a:ext cx="6480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4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Kiêu</a:t>
            </a:r>
            <a:r>
              <a:rPr lang="en-US" sz="4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Kỵ</a:t>
            </a:r>
            <a:endParaRPr lang="en-US" sz="4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672" y="1988840"/>
            <a:ext cx="6553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</a:t>
            </a:r>
            <a:endParaRPr lang="en-US" sz="4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1424" y="3075057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7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53340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>
                <a:solidFill>
                  <a:srgbClr val="FFFF00"/>
                </a:solidFill>
                <a:latin typeface="HP001 4 hàng" panose="020B0603050302020204" pitchFamily="34" charset="0"/>
              </a:rPr>
              <a:t>Bài 1</a:t>
            </a:r>
            <a:r>
              <a:rPr lang="en-US" sz="3200" b="1">
                <a:solidFill>
                  <a:srgbClr val="FFFF00"/>
                </a:solidFill>
                <a:latin typeface="HP001 4 hàng" panose="020B0603050302020204" pitchFamily="34" charset="0"/>
              </a:rPr>
              <a:t>: Tính</a:t>
            </a:r>
            <a:endParaRPr lang="en-US" sz="3200" b="1" dirty="0">
              <a:solidFill>
                <a:srgbClr val="FFFF00"/>
              </a:solidFill>
              <a:latin typeface="#9Slide03 AmpleSoft Bold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523528" y="1066800"/>
                <a:ext cx="1600200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chemeClr val="bg1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528" y="1066800"/>
                <a:ext cx="1600200" cy="739754"/>
              </a:xfrm>
              <a:prstGeom prst="rect">
                <a:avLst/>
              </a:prstGeom>
              <a:blipFill rotWithShape="1">
                <a:blip r:embed="rId3"/>
                <a:stretch>
                  <a:fillRect l="-18" r="18" b="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1981200" y="1066800"/>
                <a:ext cx="1981200" cy="741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en-US" sz="2800" b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0" y="1066800"/>
                <a:ext cx="1981200" cy="741806"/>
              </a:xfrm>
              <a:prstGeom prst="rect">
                <a:avLst/>
              </a:prstGeom>
              <a:blipFill rotWithShape="1">
                <a:blip r:embed="rId4"/>
                <a:stretch>
                  <a:fillRect b="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3724275" y="1066800"/>
                <a:ext cx="1000125" cy="71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4275" y="1066800"/>
                <a:ext cx="1000125" cy="714811"/>
              </a:xfrm>
              <a:prstGeom prst="rect">
                <a:avLst/>
              </a:prstGeom>
              <a:blipFill rotWithShape="1">
                <a:blip r:embed="rId5"/>
                <a:stretch>
                  <a:fillRect b="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1981200" y="2057400"/>
                <a:ext cx="1981200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solidFill>
                      <a:srgbClr val="00B0F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𝟐𝟒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altLang="en-US" sz="2800" b="1">
                    <a:solidFill>
                      <a:srgbClr val="00B0F0"/>
                    </a:solidFill>
                    <a:cs typeface="Times New Roman" panose="02020603050405020304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rgbClr val="00B0F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0" y="2057400"/>
                <a:ext cx="1981200" cy="739754"/>
              </a:xfrm>
              <a:prstGeom prst="rect">
                <a:avLst/>
              </a:prstGeom>
              <a:blipFill rotWithShape="1">
                <a:blip r:embed="rId7"/>
                <a:stretch>
                  <a:fillRect b="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3810000" y="2028389"/>
                <a:ext cx="1000125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solidFill>
                      <a:srgbClr val="00B0F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𝟔𝟗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rgbClr val="00B0F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0" y="2028389"/>
                <a:ext cx="1000125" cy="739754"/>
              </a:xfrm>
              <a:prstGeom prst="rect">
                <a:avLst/>
              </a:prstGeom>
              <a:blipFill rotWithShape="1">
                <a:blip r:embed="rId8"/>
                <a:stretch>
                  <a:fillRect t="-27" b="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4"/>
              <p:cNvSpPr txBox="1">
                <a:spLocks noChangeArrowheads="1"/>
              </p:cNvSpPr>
              <p:nvPr/>
            </p:nvSpPr>
            <p:spPr bwMode="auto">
              <a:xfrm>
                <a:off x="1905000" y="3276600"/>
                <a:ext cx="1981200" cy="741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𝟐𝟏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en-US" altLang="en-US" sz="2800" b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𝟐𝟖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0" y="3276600"/>
                <a:ext cx="1981200" cy="741806"/>
              </a:xfrm>
              <a:prstGeom prst="rect">
                <a:avLst/>
              </a:prstGeom>
              <a:blipFill rotWithShape="1">
                <a:blip r:embed="rId10"/>
                <a:stretch>
                  <a:fillRect b="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3581400" y="3276600"/>
                <a:ext cx="1000125" cy="714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𝟐𝟖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0" y="3276600"/>
                <a:ext cx="1000125" cy="714811"/>
              </a:xfrm>
              <a:prstGeom prst="rect">
                <a:avLst/>
              </a:prstGeom>
              <a:blipFill rotWithShape="1">
                <a:blip r:embed="rId11"/>
                <a:stretch>
                  <a:fillRect b="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2057400" y="4441846"/>
                <a:ext cx="1981200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solidFill>
                      <a:srgbClr val="00B0F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altLang="en-US" sz="2800" b="1">
                    <a:solidFill>
                      <a:srgbClr val="00B0F0"/>
                    </a:solidFill>
                    <a:cs typeface="Times New Roman" panose="02020603050405020304" pitchFamily="18" charset="0"/>
                  </a:rPr>
                  <a:t> 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rgbClr val="00B0F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4441846"/>
                <a:ext cx="1981200" cy="739754"/>
              </a:xfrm>
              <a:prstGeom prst="rect">
                <a:avLst/>
              </a:prstGeom>
              <a:blipFill rotWithShape="1">
                <a:blip r:embed="rId13"/>
                <a:stretch>
                  <a:fillRect t="-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3733800" y="4441846"/>
                <a:ext cx="1000125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solidFill>
                      <a:srgbClr val="00B0F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rgbClr val="00B0F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4441846"/>
                <a:ext cx="1000125" cy="739754"/>
              </a:xfrm>
              <a:prstGeom prst="rect">
                <a:avLst/>
              </a:prstGeom>
              <a:blipFill rotWithShape="1">
                <a:blip r:embed="rId14"/>
                <a:stretch>
                  <a:fillRect t="-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"/>
              <p:cNvSpPr txBox="1">
                <a:spLocks noChangeArrowheads="1"/>
              </p:cNvSpPr>
              <p:nvPr/>
            </p:nvSpPr>
            <p:spPr bwMode="auto">
              <a:xfrm>
                <a:off x="2406824" y="1090377"/>
                <a:ext cx="1752600" cy="741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00B0F0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rgbClr val="00B0F0"/>
                    </a:solidFill>
                    <a:cs typeface="Arial" panose="020B0604020202020204" pitchFamily="34" charset="0"/>
                  </a:rPr>
                  <a:t>  </a:t>
                </a:r>
                <a:r>
                  <a:rPr lang="en-US" altLang="en-US" sz="2800" b="1" dirty="0" smtClean="0">
                    <a:solidFill>
                      <a:srgbClr val="00B0F0"/>
                    </a:solidFill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00B0F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06824" y="1090377"/>
                <a:ext cx="1752600" cy="741806"/>
              </a:xfrm>
              <a:prstGeom prst="rect">
                <a:avLst/>
              </a:prstGeom>
              <a:blipFill>
                <a:blip r:embed="rId15"/>
                <a:stretch>
                  <a:fillRect l="-7317" b="-49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4"/>
              <p:cNvSpPr txBox="1">
                <a:spLocks noChangeArrowheads="1"/>
              </p:cNvSpPr>
              <p:nvPr/>
            </p:nvSpPr>
            <p:spPr bwMode="auto">
              <a:xfrm>
                <a:off x="4517504" y="1097478"/>
                <a:ext cx="1600200" cy="740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chemeClr val="bg1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 </a:t>
                </a:r>
                <a:r>
                  <a:rPr lang="en-US" altLang="en-US" sz="28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7504" y="1097478"/>
                <a:ext cx="1600200" cy="740139"/>
              </a:xfrm>
              <a:prstGeom prst="rect">
                <a:avLst/>
              </a:prstGeom>
              <a:blipFill>
                <a:blip r:embed="rId16"/>
                <a:stretch>
                  <a:fillRect l="-7605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6651104" y="1095811"/>
                <a:ext cx="1752600" cy="741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00B0F0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rgbClr val="00B0F0"/>
                    </a:solidFill>
                    <a:cs typeface="Arial" panose="020B0604020202020204" pitchFamily="34" charset="0"/>
                  </a:rPr>
                  <a:t>  </a:t>
                </a:r>
                <a:r>
                  <a:rPr lang="en-US" altLang="en-US" sz="2800" b="1" dirty="0" smtClean="0">
                    <a:solidFill>
                      <a:srgbClr val="00B0F0"/>
                    </a:solidFill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00B0F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00B0F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1104" y="1095811"/>
                <a:ext cx="1752600" cy="741806"/>
              </a:xfrm>
              <a:prstGeom prst="rect">
                <a:avLst/>
              </a:prstGeom>
              <a:blipFill>
                <a:blip r:embed="rId17"/>
                <a:stretch>
                  <a:fillRect l="-6944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20834 0.137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689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43594 0.317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6" y="1588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0.6776 0.48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89" y="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7" grpId="2"/>
      <p:bldP spid="18" grpId="0" animBg="1"/>
      <p:bldP spid="18" grpId="2"/>
      <p:bldP spid="19" grpId="0" animBg="1"/>
      <p:bldP spid="1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6617" y="41397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FF00"/>
                </a:solidFill>
                <a:latin typeface="HP001 4 hàng" panose="020B0603050302020204" pitchFamily="34" charset="0"/>
              </a:rPr>
              <a:t>Bài</a:t>
            </a:r>
            <a:r>
              <a:rPr lang="en-US" sz="3200" b="1" u="sng" dirty="0">
                <a:solidFill>
                  <a:srgbClr val="FFFF00"/>
                </a:solidFill>
                <a:latin typeface="HP001 4 hàng" panose="020B0603050302020204" pitchFamily="34" charset="0"/>
              </a:rPr>
              <a:t> 2</a:t>
            </a:r>
            <a:r>
              <a:rPr lang="en-US" sz="3200" b="1" dirty="0">
                <a:solidFill>
                  <a:srgbClr val="FFFF00"/>
                </a:solidFill>
                <a:latin typeface="HP001 4 hàng" panose="020B0603050302020204" pitchFamily="34" charset="0"/>
              </a:rPr>
              <a:t>: </a:t>
            </a:r>
            <a:r>
              <a:rPr lang="en-US" sz="32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Tính</a:t>
            </a:r>
            <a:endParaRPr lang="en-US" sz="3200" b="1" dirty="0">
              <a:solidFill>
                <a:srgbClr val="FFFF00"/>
              </a:solidFill>
              <a:latin typeface="#9Slide03 AmpleSoft Bold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3306291" y="1066800"/>
                <a:ext cx="1981200" cy="741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6291" y="1066800"/>
                <a:ext cx="1981200" cy="741806"/>
              </a:xfrm>
              <a:prstGeom prst="rect">
                <a:avLst/>
              </a:prstGeom>
              <a:blipFill>
                <a:blip r:embed="rId3"/>
                <a:stretch>
                  <a:fillRect l="-6154" b="-49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5049366" y="1066800"/>
                <a:ext cx="1000125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smtClean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𝟑𝟕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9366" y="1066800"/>
                <a:ext cx="1000125" cy="739754"/>
              </a:xfrm>
              <a:prstGeom prst="rect">
                <a:avLst/>
              </a:prstGeom>
              <a:blipFill>
                <a:blip r:embed="rId4"/>
                <a:stretch>
                  <a:fillRect l="-12195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3134521" y="2096862"/>
                <a:ext cx="1828800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4521" y="2096862"/>
                <a:ext cx="1828800" cy="739754"/>
              </a:xfrm>
              <a:prstGeom prst="rect">
                <a:avLst/>
              </a:prstGeom>
              <a:blipFill>
                <a:blip r:embed="rId5"/>
                <a:stretch>
                  <a:fillRect l="-6667" b="-66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4664719" y="2132722"/>
                <a:ext cx="1000125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4719" y="2132722"/>
                <a:ext cx="1000125" cy="739754"/>
              </a:xfrm>
              <a:prstGeom prst="rect">
                <a:avLst/>
              </a:prstGeom>
              <a:blipFill>
                <a:blip r:embed="rId6"/>
                <a:stretch>
                  <a:fillRect l="-12195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4"/>
              <p:cNvSpPr txBox="1">
                <a:spLocks noChangeArrowheads="1"/>
              </p:cNvSpPr>
              <p:nvPr/>
            </p:nvSpPr>
            <p:spPr bwMode="auto">
              <a:xfrm>
                <a:off x="3234599" y="3276492"/>
                <a:ext cx="1828800" cy="741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4599" y="3276492"/>
                <a:ext cx="1828800" cy="741806"/>
              </a:xfrm>
              <a:prstGeom prst="rect">
                <a:avLst/>
              </a:prstGeom>
              <a:blipFill>
                <a:blip r:embed="rId7"/>
                <a:stretch>
                  <a:fillRect l="-7000" b="-49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4744566" y="3275702"/>
                <a:ext cx="1000125" cy="7419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4566" y="3275702"/>
                <a:ext cx="1000125" cy="741934"/>
              </a:xfrm>
              <a:prstGeom prst="rect">
                <a:avLst/>
              </a:prstGeom>
              <a:blipFill>
                <a:blip r:embed="rId8"/>
                <a:stretch>
                  <a:fillRect l="-12195" b="-57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3077691" y="4441846"/>
                <a:ext cx="1524000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smtClean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en-US" sz="2800" b="1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2800" b="1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7691" y="4441846"/>
                <a:ext cx="1524000" cy="739754"/>
              </a:xfrm>
              <a:prstGeom prst="rect">
                <a:avLst/>
              </a:prstGeom>
              <a:blipFill>
                <a:blip r:embed="rId9"/>
                <a:stretch>
                  <a:fillRect l="-8400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4525491" y="4441846"/>
                <a:ext cx="1000125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5491" y="4441846"/>
                <a:ext cx="1000125" cy="739754"/>
              </a:xfrm>
              <a:prstGeom prst="rect">
                <a:avLst/>
              </a:prstGeom>
              <a:blipFill>
                <a:blip r:embed="rId10"/>
                <a:stretch>
                  <a:fillRect l="-12195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"/>
              <p:cNvSpPr txBox="1">
                <a:spLocks noChangeArrowheads="1"/>
              </p:cNvSpPr>
              <p:nvPr/>
            </p:nvSpPr>
            <p:spPr bwMode="auto">
              <a:xfrm>
                <a:off x="5510096" y="2132722"/>
                <a:ext cx="1000125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0096" y="2132722"/>
                <a:ext cx="1000125" cy="739754"/>
              </a:xfrm>
              <a:prstGeom prst="rect">
                <a:avLst/>
              </a:prstGeom>
              <a:blipFill>
                <a:blip r:embed="rId11"/>
                <a:stretch>
                  <a:fillRect l="-12805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4"/>
              <p:cNvSpPr txBox="1">
                <a:spLocks noChangeArrowheads="1"/>
              </p:cNvSpPr>
              <p:nvPr/>
            </p:nvSpPr>
            <p:spPr bwMode="auto">
              <a:xfrm>
                <a:off x="2912119" y="1038523"/>
                <a:ext cx="1752600" cy="741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chemeClr val="bg1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 </a:t>
                </a:r>
                <a:r>
                  <a:rPr lang="en-US" altLang="en-US" sz="28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2119" y="1038523"/>
                <a:ext cx="1752600" cy="741806"/>
              </a:xfrm>
              <a:prstGeom prst="rect">
                <a:avLst/>
              </a:prstGeom>
              <a:blipFill>
                <a:blip r:embed="rId12"/>
                <a:stretch>
                  <a:fillRect l="-7317" b="-57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5049366" y="1052736"/>
                <a:ext cx="1600200" cy="740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chemeClr val="bg1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c) 1 </a:t>
                </a:r>
                <a:r>
                  <a:rPr lang="en-US" altLang="en-US" sz="28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9366" y="1052736"/>
                <a:ext cx="1600200" cy="740139"/>
              </a:xfrm>
              <a:prstGeom prst="rect">
                <a:avLst/>
              </a:prstGeom>
              <a:blipFill>
                <a:blip r:embed="rId13"/>
                <a:stretch>
                  <a:fillRect l="-7605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7182966" y="1038523"/>
                <a:ext cx="1752600" cy="712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chemeClr val="bg1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 -  3</a:t>
                </a:r>
              </a:p>
            </p:txBody>
          </p:sp>
        </mc:Choice>
        <mc:Fallback xmlns="">
          <p:sp>
            <p:nvSpPr>
              <p:cNvPr id="2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82966" y="1038523"/>
                <a:ext cx="1752600" cy="712631"/>
              </a:xfrm>
              <a:prstGeom prst="rect">
                <a:avLst/>
              </a:prstGeom>
              <a:blipFill>
                <a:blip r:embed="rId14"/>
                <a:stretch>
                  <a:fillRect l="-6944" b="-9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682154" y="1027022"/>
                <a:ext cx="1752600" cy="714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chemeClr val="bg1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 </a:t>
                </a:r>
                <a:r>
                  <a:rPr lang="en-US" altLang="en-US" sz="28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2154" y="1027022"/>
                <a:ext cx="1752600" cy="714683"/>
              </a:xfrm>
              <a:prstGeom prst="rect">
                <a:avLst/>
              </a:prstGeom>
              <a:blipFill>
                <a:blip r:embed="rId15"/>
                <a:stretch>
                  <a:fillRect l="-7317" b="-84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38464" y="1580771"/>
                <a:ext cx="52649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US" sz="1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464" y="1580771"/>
                <a:ext cx="526490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138464" y="2567337"/>
                <a:ext cx="52649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16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464" y="2567337"/>
                <a:ext cx="52649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1059 0.00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5" y="20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13733 0.149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747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36042 0.324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21" y="1620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0.60191 0.507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04" y="2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  <p:bldP spid="12" grpId="0" animBg="1"/>
      <p:bldP spid="13" grpId="0"/>
      <p:bldP spid="15" grpId="0"/>
      <p:bldP spid="16" grpId="0"/>
      <p:bldP spid="17" grpId="0" animBg="1"/>
      <p:bldP spid="18" grpId="0"/>
      <p:bldP spid="18" grpId="1"/>
      <p:bldP spid="19" grpId="0" animBg="1"/>
      <p:bldP spid="19" grpId="1"/>
      <p:bldP spid="20" grpId="0"/>
      <p:bldP spid="20" grpId="1"/>
      <p:bldP spid="21" grpId="0" animBg="1"/>
      <p:bldP spid="21" grpId="1"/>
      <p:bldP spid="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533400"/>
            <a:ext cx="3113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>
                <a:solidFill>
                  <a:srgbClr val="FFFF00"/>
                </a:solidFill>
                <a:latin typeface="HP001 4 hàng" panose="020B0603050302020204" pitchFamily="34" charset="0"/>
              </a:rPr>
              <a:t>Bài 3</a:t>
            </a:r>
            <a:r>
              <a:rPr lang="en-US" sz="3200" b="1">
                <a:solidFill>
                  <a:srgbClr val="FFFF00"/>
                </a:solidFill>
                <a:latin typeface="HP001 4 hàng" panose="020B0603050302020204" pitchFamily="34" charset="0"/>
              </a:rPr>
              <a:t>: Tìm x</a:t>
            </a:r>
            <a:endParaRPr lang="en-US" sz="3200" b="1" dirty="0">
              <a:solidFill>
                <a:srgbClr val="FFFF00"/>
              </a:solidFill>
              <a:latin typeface="#9Slide03 AmpleSoft Bold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609600" y="1066800"/>
                <a:ext cx="2438400" cy="714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chemeClr val="bg1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a) x </a:t>
                </a:r>
                <a:r>
                  <a:rPr lang="en-US" altLang="en-US" sz="28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066800"/>
                <a:ext cx="2438400" cy="714683"/>
              </a:xfrm>
              <a:prstGeom prst="rect">
                <a:avLst/>
              </a:prstGeom>
              <a:blipFill rotWithShape="1">
                <a:blip r:embed="rId3"/>
                <a:stretch>
                  <a:fillRect b="-22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873874" y="1833681"/>
                <a:ext cx="2819400" cy="714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chemeClr val="bg1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   x     </a:t>
                </a:r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3874" y="1833681"/>
                <a:ext cx="2819400" cy="714683"/>
              </a:xfrm>
              <a:prstGeom prst="rect">
                <a:avLst/>
              </a:prstGeom>
              <a:blipFill>
                <a:blip r:embed="rId4"/>
                <a:stretch>
                  <a:fillRect b="-9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855518" y="2573435"/>
                <a:ext cx="2819400" cy="710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chemeClr val="bg1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   x     </a:t>
                </a:r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5518" y="2573435"/>
                <a:ext cx="2819400" cy="710579"/>
              </a:xfrm>
              <a:prstGeom prst="rect">
                <a:avLst/>
              </a:prstGeom>
              <a:blipFill>
                <a:blip r:embed="rId5"/>
                <a:stretch>
                  <a:fillRect b="-9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3162299" y="1050610"/>
                <a:ext cx="2514602" cy="712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99FF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b) x </a:t>
                </a:r>
                <a:r>
                  <a:rPr lang="en-US" altLang="en-US" sz="2800" b="1" dirty="0">
                    <a:solidFill>
                      <a:srgbClr val="FF99FF"/>
                    </a:solidFill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99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rgbClr val="FF99FF"/>
                    </a:solidFill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99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99FF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2299" y="1050610"/>
                <a:ext cx="2514602" cy="712631"/>
              </a:xfrm>
              <a:prstGeom prst="rect">
                <a:avLst/>
              </a:prstGeom>
              <a:blipFill>
                <a:blip r:embed="rId6"/>
                <a:stretch>
                  <a:fillRect l="-5097" b="-9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5359983" y="1828800"/>
                <a:ext cx="3276602" cy="712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99FF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   x     </a:t>
                </a:r>
                <a:r>
                  <a:rPr lang="en-US" altLang="en-US" sz="2800" b="1" dirty="0">
                    <a:solidFill>
                      <a:srgbClr val="FF99FF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99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  <m:r>
                      <a:rPr lang="en-US" altLang="en-US" sz="2800" b="1" i="1" smtClean="0">
                        <a:solidFill>
                          <a:srgbClr val="FF99FF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en-US" sz="2800" b="1" dirty="0" smtClean="0">
                    <a:solidFill>
                      <a:srgbClr val="FF99FF"/>
                    </a:solidFill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99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99FF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59983" y="1828800"/>
                <a:ext cx="3276602" cy="712631"/>
              </a:xfrm>
              <a:prstGeom prst="rect">
                <a:avLst/>
              </a:prstGeom>
              <a:blipFill>
                <a:blip r:embed="rId7"/>
                <a:stretch>
                  <a:fillRect b="-9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5372842" y="2561384"/>
                <a:ext cx="3276602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99FF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   x     </a:t>
                </a:r>
                <a:r>
                  <a:rPr lang="en-US" altLang="en-US" sz="2800" b="1" dirty="0">
                    <a:solidFill>
                      <a:srgbClr val="FF99FF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99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99FF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2842" y="2561384"/>
                <a:ext cx="3276602" cy="739754"/>
              </a:xfrm>
              <a:prstGeom prst="rect">
                <a:avLst/>
              </a:prstGeom>
              <a:blipFill>
                <a:blip r:embed="rId8"/>
                <a:stretch>
                  <a:fillRect b="-49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4"/>
              <p:cNvSpPr txBox="1">
                <a:spLocks noChangeArrowheads="1"/>
              </p:cNvSpPr>
              <p:nvPr/>
            </p:nvSpPr>
            <p:spPr bwMode="auto">
              <a:xfrm>
                <a:off x="3581400" y="4282122"/>
                <a:ext cx="3891136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FF00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        x  </a:t>
                </a:r>
                <a:r>
                  <a:rPr lang="en-US" altLang="en-US" sz="2800" b="1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num>
                      <m:den>
                        <m: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rgbClr val="FFFF00"/>
                    </a:solidFill>
                    <a:cs typeface="Arial" panose="020B0604020202020204" pitchFamily="34" charset="0"/>
                  </a:rPr>
                  <a:t>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FF0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0" y="4282122"/>
                <a:ext cx="3891136" cy="739754"/>
              </a:xfrm>
              <a:prstGeom prst="rect">
                <a:avLst/>
              </a:prstGeom>
              <a:blipFill>
                <a:blip r:embed="rId9"/>
                <a:stretch>
                  <a:fillRect b="-57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3895298" y="5038382"/>
                <a:ext cx="2420202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FF00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      x </a:t>
                </a:r>
                <a:r>
                  <a:rPr lang="en-US" altLang="en-US" sz="2800" b="1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5298" y="5038382"/>
                <a:ext cx="2420202" cy="739754"/>
              </a:xfrm>
              <a:prstGeom prst="rect">
                <a:avLst/>
              </a:prstGeom>
              <a:blipFill>
                <a:blip r:embed="rId10"/>
                <a:stretch>
                  <a:fillRect b="-66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4"/>
              <p:cNvSpPr txBox="1">
                <a:spLocks noChangeArrowheads="1"/>
              </p:cNvSpPr>
              <p:nvPr/>
            </p:nvSpPr>
            <p:spPr bwMode="auto">
              <a:xfrm>
                <a:off x="4419600" y="5027244"/>
                <a:ext cx="1944763" cy="7210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𝟓𝟎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 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FF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600" y="5027244"/>
                <a:ext cx="1944763" cy="721031"/>
              </a:xfrm>
              <a:prstGeom prst="rect">
                <a:avLst/>
              </a:prstGeom>
              <a:blipFill>
                <a:blip r:embed="rId11"/>
                <a:stretch>
                  <a:fillRect l="-6270" b="-93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4"/>
              <p:cNvSpPr txBox="1">
                <a:spLocks noChangeArrowheads="1"/>
              </p:cNvSpPr>
              <p:nvPr/>
            </p:nvSpPr>
            <p:spPr bwMode="auto">
              <a:xfrm>
                <a:off x="5981564" y="2562918"/>
                <a:ext cx="2149271" cy="712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99FF"/>
                    </a:solidFill>
                    <a:cs typeface="Times New Roman" panose="02020603050405020304" pitchFamily="18" charset="0"/>
                  </a:rPr>
                  <a:t>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rgbClr val="FF99FF"/>
                    </a:solidFill>
                    <a:cs typeface="Times New Roman" panose="02020603050405020304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99FF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99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564" y="2562918"/>
                <a:ext cx="2149271" cy="712631"/>
              </a:xfrm>
              <a:prstGeom prst="rect">
                <a:avLst/>
              </a:prstGeom>
              <a:blipFill>
                <a:blip r:embed="rId12"/>
                <a:stretch>
                  <a:fillRect l="-5666" b="-9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1462692" y="2571284"/>
                <a:ext cx="2230582" cy="7210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62692" y="2571284"/>
                <a:ext cx="2230582" cy="721031"/>
              </a:xfrm>
              <a:prstGeom prst="rect">
                <a:avLst/>
              </a:prstGeom>
              <a:blipFill>
                <a:blip r:embed="rId13"/>
                <a:stretch>
                  <a:fillRect l="-5738" b="-93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6134844" y="1033062"/>
                <a:ext cx="2514600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b="1" dirty="0" smtClean="0">
                    <a:solidFill>
                      <a:srgbClr val="FFFF00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rgbClr val="FFFF00"/>
                    </a:solidFill>
                    <a:cs typeface="Arial" panose="020B0604020202020204" pitchFamily="34" charset="0"/>
                  </a:rPr>
                  <a:t>  -  </a:t>
                </a:r>
                <a:r>
                  <a:rPr lang="en-US" altLang="en-US" sz="2800" b="1" dirty="0">
                    <a:solidFill>
                      <a:srgbClr val="FFFF00"/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x  </a:t>
                </a:r>
                <a:r>
                  <a:rPr lang="en-US" altLang="en-US" sz="2800" b="1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solidFill>
                              <a:srgbClr val="FFFF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sz="2800" b="1" dirty="0">
                  <a:solidFill>
                    <a:srgbClr val="FFFF0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34844" y="1033062"/>
                <a:ext cx="2514600" cy="739754"/>
              </a:xfrm>
              <a:prstGeom prst="rect">
                <a:avLst/>
              </a:prstGeom>
              <a:blipFill>
                <a:blip r:embed="rId14"/>
                <a:stretch>
                  <a:fillRect l="-4843" b="-57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2073 0.0009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4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32604 0.3569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02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8" grpId="1"/>
      <p:bldP spid="9" grpId="0"/>
      <p:bldP spid="10" grpId="0"/>
      <p:bldP spid="12" grpId="0"/>
      <p:bldP spid="13" grpId="0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135</TotalTime>
  <Words>920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THINHTIEN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KYTHUAT</dc:creator>
  <cp:lastModifiedBy>Admin</cp:lastModifiedBy>
  <cp:revision>300</cp:revision>
  <dcterms:created xsi:type="dcterms:W3CDTF">2008-02-23T05:33:00Z</dcterms:created>
  <dcterms:modified xsi:type="dcterms:W3CDTF">2022-03-04T01:49:11Z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09A5BDB127A547F2B6F487AC535FEEFE</vt:lpwstr>
  </property>
  <property fmtid="{D5CDD505-2E9C-101B-9397-08002B2CF9AE}" pid="3" name="KSOProductBuildVer">
    <vt:lpwstr>1033-11.2.0.10463</vt:lpwstr>
  </property>
</Properties>
</file>